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7" r:id="rId5"/>
    <p:sldId id="278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3" r:id="rId14"/>
    <p:sldId id="274" r:id="rId15"/>
    <p:sldId id="270" r:id="rId16"/>
    <p:sldId id="271" r:id="rId17"/>
    <p:sldId id="272" r:id="rId18"/>
    <p:sldId id="268" r:id="rId19"/>
    <p:sldId id="276" r:id="rId20"/>
    <p:sldId id="275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27CBA-9BE9-4F32-7AC1-237C47CE4E7D}" v="866" dt="2025-05-19T16:21:52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Car parts for TRABANT">
            <a:extLst>
              <a:ext uri="{FF2B5EF4-FFF2-40B4-BE49-F238E27FC236}">
                <a16:creationId xmlns:a16="http://schemas.microsoft.com/office/drawing/2014/main" id="{A14E26D7-731C-3A97-DB8F-C70AEF64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320" r="-1" b="3344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>
                <a:solidFill>
                  <a:schemeClr val="bg1"/>
                </a:solidFill>
              </a:rPr>
              <a:t>TribiTrabi car parts market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Backend: Kovács Tibor,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Ádám, Kis Benedek</a:t>
            </a:r>
          </a:p>
          <a:p>
            <a:r>
              <a:rPr lang="hu-HU" sz="2000" dirty="0">
                <a:solidFill>
                  <a:schemeClr val="bg1"/>
                </a:solidFill>
              </a:rPr>
              <a:t>Frontend: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</a:t>
            </a:r>
          </a:p>
          <a:p>
            <a:r>
              <a:rPr lang="hu-HU" sz="2000" dirty="0" err="1">
                <a:solidFill>
                  <a:schemeClr val="bg1"/>
                </a:solidFill>
              </a:rPr>
              <a:t>Winform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app</a:t>
            </a:r>
            <a:r>
              <a:rPr lang="hu-HU" sz="2000" dirty="0">
                <a:solidFill>
                  <a:schemeClr val="bg1"/>
                </a:solidFill>
              </a:rPr>
              <a:t>: Kovács Tibor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05198" y="-30688"/>
            <a:ext cx="10167730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 of the webshop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869431" y="1957973"/>
            <a:ext cx="7269573" cy="24047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 the following, we will introduce the operation of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webshop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where you can register, log in, add parts to the cart and order. To place an order, you must be logged in</a:t>
            </a:r>
            <a:endParaRPr lang="hu-HU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Front end - Free web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7680">
            <a:off x="704215" y="3174325"/>
            <a:ext cx="2184383" cy="21843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2052" name="Picture 4" descr="Car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0119">
            <a:off x="2811971" y="4230505"/>
            <a:ext cx="2186796" cy="21867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act, react native icon - Free download on Iconfin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10" y="116639"/>
            <a:ext cx="1178236" cy="11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4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13398" y="716722"/>
            <a:ext cx="2765202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Főoldal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676400" y="178184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 főoldalunk napi ajánlatokat dob fel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5" name="Foold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730" y="2464905"/>
            <a:ext cx="7350539" cy="41346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4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11318" y="249835"/>
            <a:ext cx="7709452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Regisztráció és bejelentkezés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Miután a fejlécben rámentünk a bejelentkezés gombra, opciónk van regisztrálni is</a:t>
            </a:r>
          </a:p>
        </p:txBody>
      </p:sp>
      <p:pic>
        <p:nvPicPr>
          <p:cNvPr id="4" name="Regisztracio_es_be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444" y="2643809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07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66170" y="519940"/>
            <a:ext cx="6859658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Felhasználói profil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 felhasználói adatokat megnézhetjük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Jelszo_modositas_es_profilp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04052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7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795090" y="500061"/>
            <a:ext cx="4601817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Kijelentkezés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Egyszerűen kijelentkezhetünk egy gombnyomással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i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2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945544" y="427585"/>
            <a:ext cx="2300910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Áruház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Az áruházunkban termékeket lehet keresni nevük szerint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ruhaz_oldal_keresos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7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73097" y="481805"/>
            <a:ext cx="2045802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Kosár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Kitörölhetünk, kivonhatunk, vagy hozzáadhatunk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_kosar_mukode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8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6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477577" y="246372"/>
            <a:ext cx="4946374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Kosár és rendelés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„Tovább a kasszához” gomb megnyomása után információt kér a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assza_es_rendeles_visszaigazol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4380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68856" y="166499"/>
            <a:ext cx="4966252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Rendelés követése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199" y="1776931"/>
            <a:ext cx="10515600" cy="43513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Opciót adunk a rendelés adatainak megtekintésére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Rendeles_kov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3214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6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F7C07108-C8D3-EB24-0929-A1AF125D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433" y="103880"/>
            <a:ext cx="6609131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Felhasználó törlése</a:t>
            </a:r>
          </a:p>
        </p:txBody>
      </p:sp>
      <p:pic>
        <p:nvPicPr>
          <p:cNvPr id="5" name="Kép 3">
            <a:extLst>
              <a:ext uri="{FF2B5EF4-FFF2-40B4-BE49-F238E27FC236}">
                <a16:creationId xmlns:a16="http://schemas.microsoft.com/office/drawing/2014/main" id="{A8DFF385-3C01-4098-0100-3E8D7D53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7DEFEDF3-5D7D-183C-1E16-0A967252B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6931"/>
            <a:ext cx="10515600" cy="43513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 profil oldalon tudjuk törölni a felhasználónkat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8864791D-3F52-6751-2FAE-823AAB519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1381" y="2662567"/>
            <a:ext cx="7347713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E67DD5-19B4-84D8-91DE-4A324E35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273" y="514784"/>
            <a:ext cx="10515600" cy="1325563"/>
          </a:xfrm>
        </p:spPr>
        <p:txBody>
          <a:bodyPr/>
          <a:lstStyle/>
          <a:p>
            <a:r>
              <a:rPr lang="hu-HU" b="1" dirty="0"/>
              <a:t>Miről szól a weboldalunk?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43FCF23-F2E9-D917-78F1-A96A509D8A6A}"/>
              </a:ext>
            </a:extLst>
          </p:cNvPr>
          <p:cNvSpPr txBox="1"/>
          <p:nvPr/>
        </p:nvSpPr>
        <p:spPr>
          <a:xfrm>
            <a:off x="862216" y="1788777"/>
            <a:ext cx="3629030" cy="4594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40E4A30-4BB8-1A81-1CB6-E7D6716367A4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4D46505-958A-D97E-BA64-436957266F8F}"/>
              </a:ext>
            </a:extLst>
          </p:cNvPr>
          <p:cNvSpPr txBox="1"/>
          <p:nvPr/>
        </p:nvSpPr>
        <p:spPr>
          <a:xfrm>
            <a:off x="8334781" y="1772000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25" name="Kép 2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379335E6-B20B-7DE0-3FD0-93DC97F7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26" name="Kép 25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3045551F-5B9C-B517-7572-A7BB8766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675" y="2221895"/>
            <a:ext cx="1204685" cy="1204686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E394334F-84DD-277D-EE1C-6F6B415DF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519086"/>
            <a:ext cx="6867525" cy="142875"/>
          </a:xfrm>
          <a:prstGeom prst="rect">
            <a:avLst/>
          </a:prstGeom>
        </p:spPr>
      </p:pic>
      <p:sp>
        <p:nvSpPr>
          <p:cNvPr id="30" name="Szövegdoboz 29">
            <a:extLst>
              <a:ext uri="{FF2B5EF4-FFF2-40B4-BE49-F238E27FC236}">
                <a16:creationId xmlns:a16="http://schemas.microsoft.com/office/drawing/2014/main" id="{449DECFE-A75D-1661-F689-9765D16330E2}"/>
              </a:ext>
            </a:extLst>
          </p:cNvPr>
          <p:cNvSpPr txBox="1"/>
          <p:nvPr/>
        </p:nvSpPr>
        <p:spPr>
          <a:xfrm>
            <a:off x="382997" y="3871794"/>
            <a:ext cx="346733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Autó alkatrészeket lehet vásárolni</a:t>
            </a:r>
            <a:endParaRPr lang="hu-HU" sz="2800" dirty="0"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73564627-53E3-5F9B-95DA-3DE412569B61}"/>
              </a:ext>
            </a:extLst>
          </p:cNvPr>
          <p:cNvSpPr txBox="1"/>
          <p:nvPr/>
        </p:nvSpPr>
        <p:spPr>
          <a:xfrm>
            <a:off x="8261195" y="4279022"/>
            <a:ext cx="325208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Rendeléseket lehet követni</a:t>
            </a: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1032" name="Picture 8" descr="Website - Free web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1042">
            <a:off x="4182412" y="2183841"/>
            <a:ext cx="3827176" cy="38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590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60612" y="0"/>
            <a:ext cx="9670774" cy="1680672"/>
          </a:xfrm>
        </p:spPr>
        <p:txBody>
          <a:bodyPr/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kindly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thank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attention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7174" name="Picture 6" descr="Trabant Icons - Free SVG &amp; PNG Trabant Images -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9" y="1603187"/>
            <a:ext cx="2948610" cy="294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r monochrome icon on transparent background. 19879187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07896" y="3667538"/>
            <a:ext cx="3375991" cy="19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9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7462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69922 0.026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61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7" y="252760"/>
            <a:ext cx="9146262" cy="1337658"/>
          </a:xfrm>
        </p:spPr>
        <p:txBody>
          <a:bodyPr/>
          <a:lstStyle/>
          <a:p>
            <a:r>
              <a:rPr lang="hu-HU" b="1" dirty="0"/>
              <a:t>Hogyan terveztük a frontendünket?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DB9CE68-2194-05C6-4D5F-DBDD3F746996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15" name="Kép 1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9611EFEC-DB00-6753-DE81-559F5116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73EFECB5-48A6-9853-79DB-A435374317F0}"/>
              </a:ext>
            </a:extLst>
          </p:cNvPr>
          <p:cNvSpPr txBox="1"/>
          <p:nvPr/>
        </p:nvSpPr>
        <p:spPr>
          <a:xfrm>
            <a:off x="608852" y="4402944"/>
            <a:ext cx="301562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Felhasználó barát legyen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B4C70AE-AD48-075B-4E65-4AEFF0F6D2A3}"/>
              </a:ext>
            </a:extLst>
          </p:cNvPr>
          <p:cNvSpPr txBox="1"/>
          <p:nvPr/>
        </p:nvSpPr>
        <p:spPr>
          <a:xfrm>
            <a:off x="4474788" y="4402943"/>
            <a:ext cx="32278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Átlátható legyen</a:t>
            </a: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68A545C-4845-4561-EA4D-BF1029968138}"/>
              </a:ext>
            </a:extLst>
          </p:cNvPr>
          <p:cNvSpPr txBox="1"/>
          <p:nvPr/>
        </p:nvSpPr>
        <p:spPr>
          <a:xfrm>
            <a:off x="8454121" y="4402942"/>
            <a:ext cx="32278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Gyors legyen</a:t>
            </a: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738" y="445476"/>
            <a:ext cx="9146262" cy="1337658"/>
          </a:xfrm>
        </p:spPr>
        <p:txBody>
          <a:bodyPr/>
          <a:lstStyle/>
          <a:p>
            <a:r>
              <a:rPr lang="hu-HU" b="1" dirty="0" err="1"/>
              <a:t>Backendünk</a:t>
            </a:r>
            <a:r>
              <a:rPr lang="hu-HU" b="1" dirty="0"/>
              <a:t> kivitelezése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73EFECB5-48A6-9853-79DB-A435374317F0}"/>
              </a:ext>
            </a:extLst>
          </p:cNvPr>
          <p:cNvSpPr txBox="1"/>
          <p:nvPr/>
        </p:nvSpPr>
        <p:spPr>
          <a:xfrm>
            <a:off x="608852" y="4402944"/>
            <a:ext cx="3015629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MySql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adatbázison fut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B4C70AE-AD48-075B-4E65-4AEFF0F6D2A3}"/>
              </a:ext>
            </a:extLst>
          </p:cNvPr>
          <p:cNvSpPr txBox="1"/>
          <p:nvPr/>
        </p:nvSpPr>
        <p:spPr>
          <a:xfrm>
            <a:off x="4348409" y="4090512"/>
            <a:ext cx="3495182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HTTP metódusokkal kommunikál</a:t>
            </a:r>
          </a:p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Frontend és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winform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között</a:t>
            </a:r>
            <a:endParaRPr lang="hu-HU" dirty="0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1949">
            <a:off x="7451167" y="2626362"/>
            <a:ext cx="4157190" cy="20785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318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598" y="556668"/>
            <a:ext cx="9146262" cy="1337658"/>
          </a:xfrm>
        </p:spPr>
        <p:txBody>
          <a:bodyPr/>
          <a:lstStyle/>
          <a:p>
            <a:r>
              <a:rPr lang="hu-HU" b="1" dirty="0"/>
              <a:t>Miről szól az asztali alkalmazásunk?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73EFECB5-48A6-9853-79DB-A435374317F0}"/>
              </a:ext>
            </a:extLst>
          </p:cNvPr>
          <p:cNvSpPr txBox="1"/>
          <p:nvPr/>
        </p:nvSpPr>
        <p:spPr>
          <a:xfrm>
            <a:off x="433152" y="4474566"/>
            <a:ext cx="3283879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Bejelentkezünk az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admin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felületre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B4C70AE-AD48-075B-4E65-4AEFF0F6D2A3}"/>
              </a:ext>
            </a:extLst>
          </p:cNvPr>
          <p:cNvSpPr txBox="1"/>
          <p:nvPr/>
        </p:nvSpPr>
        <p:spPr>
          <a:xfrm>
            <a:off x="4374201" y="4402945"/>
            <a:ext cx="337336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Adatokat törlünk,módosítunk és hozzáadunk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68A545C-4845-4561-EA4D-BF1029968138}"/>
              </a:ext>
            </a:extLst>
          </p:cNvPr>
          <p:cNvSpPr txBox="1"/>
          <p:nvPr/>
        </p:nvSpPr>
        <p:spPr>
          <a:xfrm>
            <a:off x="8480699" y="4093815"/>
            <a:ext cx="322789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  <p:pic>
        <p:nvPicPr>
          <p:cNvPr id="2050" name="Picture 2" descr="Visual Studio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8818">
            <a:off x="7291871" y="2337515"/>
            <a:ext cx="3520986" cy="35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33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3E14D6-CECD-1AC3-E174-A1F52F33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228" y="0"/>
            <a:ext cx="6645124" cy="1313468"/>
          </a:xfrm>
        </p:spPr>
        <p:txBody>
          <a:bodyPr/>
          <a:lstStyle/>
          <a:p>
            <a:r>
              <a:rPr lang="hu-HU" b="1" dirty="0" err="1"/>
              <a:t>How</a:t>
            </a:r>
            <a:r>
              <a:rPr lang="hu-HU" b="1" dirty="0"/>
              <a:t> </a:t>
            </a:r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winform</a:t>
            </a:r>
            <a:r>
              <a:rPr lang="hu-HU" b="1" dirty="0"/>
              <a:t> app </a:t>
            </a:r>
            <a:r>
              <a:rPr lang="hu-HU" b="1" dirty="0" err="1"/>
              <a:t>works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7A471E-4D1F-DAC3-3D22-670E3A6F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>
                <a:latin typeface="Courier New"/>
                <a:cs typeface="Arial"/>
              </a:rPr>
              <a:t>•</a:t>
            </a:r>
            <a:r>
              <a:rPr lang="hu-HU" dirty="0" err="1">
                <a:latin typeface="Courier New"/>
                <a:cs typeface="Courier New"/>
              </a:rPr>
              <a:t>Our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administrative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personnel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can</a:t>
            </a:r>
            <a:r>
              <a:rPr lang="hu-HU" dirty="0">
                <a:latin typeface="Courier New"/>
                <a:cs typeface="Courier New"/>
              </a:rPr>
              <a:t> log in </a:t>
            </a:r>
            <a:r>
              <a:rPr lang="hu-HU" dirty="0" err="1">
                <a:latin typeface="Courier New"/>
                <a:cs typeface="Courier New"/>
              </a:rPr>
              <a:t>with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their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user</a:t>
            </a:r>
            <a:r>
              <a:rPr lang="hu-HU" dirty="0">
                <a:latin typeface="Courier New"/>
                <a:cs typeface="Courier New"/>
              </a:rPr>
              <a:t>. </a:t>
            </a:r>
            <a:r>
              <a:rPr lang="hu-HU" dirty="0" err="1">
                <a:latin typeface="Courier New"/>
                <a:cs typeface="Courier New"/>
              </a:rPr>
              <a:t>This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happens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follows</a:t>
            </a:r>
            <a:r>
              <a:rPr lang="hu-HU" dirty="0">
                <a:latin typeface="Courier New"/>
                <a:cs typeface="Courier New"/>
              </a:rPr>
              <a:t>: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F7561E-60D4-BB35-F243-89F01EAC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pic>
        <p:nvPicPr>
          <p:cNvPr id="6" name="sikeresbejelentkezes">
            <a:hlinkClick r:id="" action="ppaction://media"/>
            <a:extLst>
              <a:ext uri="{FF2B5EF4-FFF2-40B4-BE49-F238E27FC236}">
                <a16:creationId xmlns:a16="http://schemas.microsoft.com/office/drawing/2014/main" id="{BC7C5115-AE09-AC27-12E0-33CE63FE0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4819" y="2893180"/>
            <a:ext cx="6799943" cy="36527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1194254" y="1835701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9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E5636E-31A1-0AB7-EEA0-D0D78B01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935"/>
            <a:ext cx="10515600" cy="1325563"/>
          </a:xfrm>
        </p:spPr>
        <p:txBody>
          <a:bodyPr>
            <a:normAutofit/>
          </a:bodyPr>
          <a:lstStyle/>
          <a:p>
            <a:r>
              <a:rPr lang="hu-HU" sz="2800" dirty="0">
                <a:latin typeface="Courier New"/>
                <a:cs typeface="Courier New"/>
              </a:rPr>
              <a:t>Miután a bejelentkezés sikeres, az alkalmazás a main felületre dob minket, ahol az adatbázisban új terméket tudunk rögzíteni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A65633-A868-2F32-B8FA-4F080520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33" y="1923210"/>
            <a:ext cx="9879239" cy="154970"/>
          </a:xfrm>
          <a:prstGeom prst="rect">
            <a:avLst/>
          </a:prstGeom>
        </p:spPr>
      </p:pic>
      <p:pic>
        <p:nvPicPr>
          <p:cNvPr id="3" name="sikereshozzaad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814" y="2560457"/>
            <a:ext cx="7788275" cy="370363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419192" y="4570192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5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9C32E9-4FA0-7E5A-DEE3-0BA9E344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are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also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able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to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delete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from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existing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database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by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simply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selecting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desired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dirty="0" err="1">
                <a:latin typeface="Courier New"/>
                <a:cs typeface="Courier New"/>
              </a:rPr>
              <a:t>pushing</a:t>
            </a:r>
            <a:r>
              <a:rPr lang="hu-HU" sz="2800" dirty="0">
                <a:latin typeface="Courier New"/>
                <a:cs typeface="Courier New"/>
              </a:rPr>
              <a:t> a </a:t>
            </a:r>
            <a:r>
              <a:rPr lang="hu-HU" sz="2800" dirty="0" err="1">
                <a:latin typeface="Courier New"/>
                <a:cs typeface="Courier New"/>
              </a:rPr>
              <a:t>button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follows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7D1524-69F4-9319-CAF7-242D269DF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39" y="1542210"/>
            <a:ext cx="9879239" cy="154970"/>
          </a:xfrm>
          <a:prstGeom prst="rect">
            <a:avLst/>
          </a:prstGeom>
        </p:spPr>
      </p:pic>
      <p:pic>
        <p:nvPicPr>
          <p:cNvPr id="6" name="sikerestorles">
            <a:hlinkClick r:id="" action="ppaction://media"/>
            <a:extLst>
              <a:ext uri="{FF2B5EF4-FFF2-40B4-BE49-F238E27FC236}">
                <a16:creationId xmlns:a16="http://schemas.microsoft.com/office/drawing/2014/main" id="{B2B23396-21AB-A2B3-513A-AC9437E32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643" y="2382371"/>
            <a:ext cx="8086163" cy="40475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297271" y="4465690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3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135914-5D76-8A1A-DE26-01152B56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>
                <a:latin typeface="Courier New"/>
                <a:cs typeface="Courier New"/>
              </a:rPr>
              <a:t>Végül, de nem utolsó sorban pedig módosítani tudunk egy termék adatain is: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6" name="sikeresmodositas">
            <a:hlinkClick r:id="" action="ppaction://media"/>
            <a:extLst>
              <a:ext uri="{FF2B5EF4-FFF2-40B4-BE49-F238E27FC236}">
                <a16:creationId xmlns:a16="http://schemas.microsoft.com/office/drawing/2014/main" id="{B590FD37-671E-A8F1-C236-AD058591C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390" y="2556328"/>
            <a:ext cx="7661124" cy="364913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576544" y="4544067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8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286</Words>
  <Application>Microsoft Office PowerPoint</Application>
  <PresentationFormat>Widescreen</PresentationFormat>
  <Paragraphs>47</Paragraphs>
  <Slides>20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Courier New</vt:lpstr>
      <vt:lpstr>Wingdings</vt:lpstr>
      <vt:lpstr>Office-téma</vt:lpstr>
      <vt:lpstr>TribiTrabi car parts market</vt:lpstr>
      <vt:lpstr>Miről szól a weboldalunk?</vt:lpstr>
      <vt:lpstr>Hogyan terveztük a frontendünket?</vt:lpstr>
      <vt:lpstr>Backendünk kivitelezése</vt:lpstr>
      <vt:lpstr>Miről szól az asztali alkalmazásunk?</vt:lpstr>
      <vt:lpstr>How our winform app works</vt:lpstr>
      <vt:lpstr>Miután a bejelentkezés sikeres, az alkalmazás a main felületre dob minket, ahol az adatbázisban új terméket tudunk rögzíteni </vt:lpstr>
      <vt:lpstr>We are also able to delete items from existing in our database by simply selecting our desired item and pushing a button as follows: </vt:lpstr>
      <vt:lpstr>Végül, de nem utolsó sorban pedig módosítani tudunk egy termék adatain is: </vt:lpstr>
      <vt:lpstr>Introduction of the webshop</vt:lpstr>
      <vt:lpstr>Főoldal</vt:lpstr>
      <vt:lpstr>Regisztráció és bejelentkezés</vt:lpstr>
      <vt:lpstr>Felhasználói profil</vt:lpstr>
      <vt:lpstr>Kijelentkezés</vt:lpstr>
      <vt:lpstr>Áruház</vt:lpstr>
      <vt:lpstr>Kosár</vt:lpstr>
      <vt:lpstr>Kosár és rendelés</vt:lpstr>
      <vt:lpstr>Rendelés követése</vt:lpstr>
      <vt:lpstr>Felhasználó törlése</vt:lpstr>
      <vt:lpstr>We kindly 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TribiTrabi car parts market</dc:title>
  <dc:creator>Andi</dc:creator>
  <cp:lastModifiedBy>hezsoadam@sulid.hu</cp:lastModifiedBy>
  <cp:revision>422</cp:revision>
  <dcterms:created xsi:type="dcterms:W3CDTF">2025-05-19T14:46:32Z</dcterms:created>
  <dcterms:modified xsi:type="dcterms:W3CDTF">2025-05-26T21:17:34Z</dcterms:modified>
</cp:coreProperties>
</file>